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7"/>
    <p:restoredTop sz="92950"/>
  </p:normalViewPr>
  <p:slideViewPr>
    <p:cSldViewPr snapToGrid="0" snapToObjects="1">
      <p:cViewPr varScale="1">
        <p:scale>
          <a:sx n="88" d="100"/>
          <a:sy n="88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8/29/19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8/29/19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8/29/19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8/29/19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8/29/19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https://about.me/manoelcampos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*Frase original do filósofo grego </a:t>
            </a:r>
            <a:r>
              <a:rPr lang="pt-BR" sz="3200" dirty="0" err="1"/>
              <a:t>Heraclitus</a:t>
            </a:r>
            <a:r>
              <a:rPr lang="pt-BR" sz="3200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1773</TotalTime>
  <Words>1316</Words>
  <Application>Microsoft Macintosh PowerPoint</Application>
  <PresentationFormat>Widescreen</PresentationFormat>
  <Paragraphs>154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146</cp:revision>
  <dcterms:created xsi:type="dcterms:W3CDTF">2019-06-08T18:45:18Z</dcterms:created>
  <dcterms:modified xsi:type="dcterms:W3CDTF">2019-08-29T12:47:24Z</dcterms:modified>
</cp:coreProperties>
</file>